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tags/tag6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</Words>
  <Application>WPS 演示</Application>
  <PresentationFormat>宽屏</PresentationFormat>
  <Paragraphs>24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多媒体故障申报流程及情况说明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30</cp:revision>
  <dcterms:created xsi:type="dcterms:W3CDTF">2019-06-19T02:08:00Z</dcterms:created>
  <dcterms:modified xsi:type="dcterms:W3CDTF">2020-10-26T05:51:40Z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